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2921575" cy="43895963"/>
  <p:notesSz cx="6797675" cy="9928225"/>
  <p:defaultTextStyle>
    <a:defPPr>
      <a:defRPr lang="en-US"/>
    </a:defPPr>
    <a:lvl1pPr marL="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61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237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855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473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3091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710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2328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946" algn="l" defTabSz="4389237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6">
          <p15:clr>
            <a:srgbClr val="A4A3A4"/>
          </p15:clr>
        </p15:guide>
        <p15:guide id="2" pos="10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" d="100"/>
          <a:sy n="11" d="100"/>
        </p:scale>
        <p:origin x="2484" y="-18"/>
      </p:cViewPr>
      <p:guideLst>
        <p:guide orient="horz" pos="13826"/>
        <p:guide pos="10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9119" y="13636202"/>
            <a:ext cx="27983339" cy="940918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237" y="24874379"/>
            <a:ext cx="23045103" cy="112178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8142" y="1757877"/>
            <a:ext cx="7407354" cy="374538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079" y="1757877"/>
            <a:ext cx="21673370" cy="374538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578" y="28207224"/>
            <a:ext cx="27983339" cy="8718226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578" y="18604985"/>
            <a:ext cx="27983339" cy="9602239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61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23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85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47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309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71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232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94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079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5134" y="10242395"/>
            <a:ext cx="14540363" cy="28969307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79" y="9825790"/>
            <a:ext cx="14546079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079" y="13920711"/>
            <a:ext cx="14546079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3705" y="9825790"/>
            <a:ext cx="14551793" cy="4094922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8" indent="0">
              <a:buNone/>
              <a:defRPr sz="9700" b="1"/>
            </a:lvl2pPr>
            <a:lvl3pPr marL="4389237" indent="0">
              <a:buNone/>
              <a:defRPr sz="8600" b="1"/>
            </a:lvl3pPr>
            <a:lvl4pPr marL="6583855" indent="0">
              <a:buNone/>
              <a:defRPr sz="7700" b="1"/>
            </a:lvl4pPr>
            <a:lvl5pPr marL="8778473" indent="0">
              <a:buNone/>
              <a:defRPr sz="7700" b="1"/>
            </a:lvl5pPr>
            <a:lvl6pPr marL="10973091" indent="0">
              <a:buNone/>
              <a:defRPr sz="7700" b="1"/>
            </a:lvl6pPr>
            <a:lvl7pPr marL="13167710" indent="0">
              <a:buNone/>
              <a:defRPr sz="7700" b="1"/>
            </a:lvl7pPr>
            <a:lvl8pPr marL="15362328" indent="0">
              <a:buNone/>
              <a:defRPr sz="7700" b="1"/>
            </a:lvl8pPr>
            <a:lvl9pPr marL="17556946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3705" y="13920711"/>
            <a:ext cx="14551793" cy="25290987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081" y="1747710"/>
            <a:ext cx="10830971" cy="7437927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1421" y="1747713"/>
            <a:ext cx="18404075" cy="37463988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081" y="9185640"/>
            <a:ext cx="10830971" cy="30026061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860" y="30727175"/>
            <a:ext cx="19752945" cy="3627516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860" y="3922186"/>
            <a:ext cx="19752945" cy="26337578"/>
          </a:xfrm>
        </p:spPr>
        <p:txBody>
          <a:bodyPr/>
          <a:lstStyle>
            <a:lvl1pPr marL="0" indent="0">
              <a:buNone/>
              <a:defRPr sz="15300"/>
            </a:lvl1pPr>
            <a:lvl2pPr marL="2194618" indent="0">
              <a:buNone/>
              <a:defRPr sz="13400"/>
            </a:lvl2pPr>
            <a:lvl3pPr marL="4389237" indent="0">
              <a:buNone/>
              <a:defRPr sz="11500"/>
            </a:lvl3pPr>
            <a:lvl4pPr marL="6583855" indent="0">
              <a:buNone/>
              <a:defRPr sz="9700"/>
            </a:lvl4pPr>
            <a:lvl5pPr marL="8778473" indent="0">
              <a:buNone/>
              <a:defRPr sz="9700"/>
            </a:lvl5pPr>
            <a:lvl6pPr marL="10973091" indent="0">
              <a:buNone/>
              <a:defRPr sz="9700"/>
            </a:lvl6pPr>
            <a:lvl7pPr marL="13167710" indent="0">
              <a:buNone/>
              <a:defRPr sz="9700"/>
            </a:lvl7pPr>
            <a:lvl8pPr marL="15362328" indent="0">
              <a:buNone/>
              <a:defRPr sz="9700"/>
            </a:lvl8pPr>
            <a:lvl9pPr marL="17556946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860" y="34354691"/>
            <a:ext cx="19752945" cy="5151676"/>
          </a:xfrm>
        </p:spPr>
        <p:txBody>
          <a:bodyPr/>
          <a:lstStyle>
            <a:lvl1pPr marL="0" indent="0">
              <a:buNone/>
              <a:defRPr sz="6700"/>
            </a:lvl1pPr>
            <a:lvl2pPr marL="2194618" indent="0">
              <a:buNone/>
              <a:defRPr sz="5800"/>
            </a:lvl2pPr>
            <a:lvl3pPr marL="4389237" indent="0">
              <a:buNone/>
              <a:defRPr sz="4800"/>
            </a:lvl3pPr>
            <a:lvl4pPr marL="6583855" indent="0">
              <a:buNone/>
              <a:defRPr sz="4400"/>
            </a:lvl4pPr>
            <a:lvl5pPr marL="8778473" indent="0">
              <a:buNone/>
              <a:defRPr sz="4400"/>
            </a:lvl5pPr>
            <a:lvl6pPr marL="10973091" indent="0">
              <a:buNone/>
              <a:defRPr sz="4400"/>
            </a:lvl6pPr>
            <a:lvl7pPr marL="13167710" indent="0">
              <a:buNone/>
              <a:defRPr sz="4400"/>
            </a:lvl7pPr>
            <a:lvl8pPr marL="15362328" indent="0">
              <a:buNone/>
              <a:defRPr sz="4400"/>
            </a:lvl8pPr>
            <a:lvl9pPr marL="17556946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6080" y="1757873"/>
            <a:ext cx="29629418" cy="7315994"/>
          </a:xfrm>
          <a:prstGeom prst="rect">
            <a:avLst/>
          </a:prstGeom>
        </p:spPr>
        <p:txBody>
          <a:bodyPr vert="horz" lIns="438924" tIns="219462" rIns="438924" bIns="2194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080" y="10242395"/>
            <a:ext cx="29629418" cy="28969307"/>
          </a:xfrm>
          <a:prstGeom prst="rect">
            <a:avLst/>
          </a:prstGeom>
        </p:spPr>
        <p:txBody>
          <a:bodyPr vert="horz" lIns="438924" tIns="219462" rIns="438924" bIns="2194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6080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8206" y="40685058"/>
            <a:ext cx="10425166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3796" y="40685058"/>
            <a:ext cx="7681701" cy="2337054"/>
          </a:xfrm>
          <a:prstGeom prst="rect">
            <a:avLst/>
          </a:prstGeom>
        </p:spPr>
        <p:txBody>
          <a:bodyPr vert="horz" lIns="438924" tIns="219462" rIns="438924" bIns="21946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237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64" indent="-1645964" algn="l" defTabSz="4389237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255" indent="-1371637" algn="l" defTabSz="4389237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546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164" indent="-1097309" algn="l" defTabSz="4389237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782" indent="-1097309" algn="l" defTabSz="4389237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401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5019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637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255" indent="-1097309" algn="l" defTabSz="4389237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1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37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855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473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091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710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328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946" algn="l" defTabSz="4389237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0995" y="220075"/>
            <a:ext cx="32360392" cy="4662010"/>
          </a:xfrm>
          <a:prstGeom prst="roundRect">
            <a:avLst>
              <a:gd name="adj" fmla="val 1548"/>
            </a:avLst>
          </a:prstGeom>
          <a:solidFill>
            <a:srgbClr val="9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extBox 1"/>
          <p:cNvSpPr txBox="1"/>
          <p:nvPr/>
        </p:nvSpPr>
        <p:spPr>
          <a:xfrm>
            <a:off x="330995" y="937836"/>
            <a:ext cx="32205468" cy="3388503"/>
          </a:xfrm>
          <a:prstGeom prst="rect">
            <a:avLst/>
          </a:prstGeom>
          <a:noFill/>
          <a:ln>
            <a:noFill/>
          </a:ln>
        </p:spPr>
        <p:txBody>
          <a:bodyPr wrap="square" lIns="94371" tIns="47186" rIns="94371" bIns="47186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/>
                <a:ea typeface="SimSun"/>
                <a:cs typeface="Courier New"/>
              </a:rPr>
              <a:t>Poster Title (Use Times New Roman, Font size-54)</a:t>
            </a:r>
            <a:endParaRPr lang="en-US" sz="4400" dirty="0" smtClean="0">
              <a:solidFill>
                <a:schemeClr val="bg1"/>
              </a:solidFill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1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, 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  <a:latin typeface="Times New Roman"/>
                <a:ea typeface="SimSun"/>
                <a:cs typeface="Courier New"/>
              </a:rPr>
              <a:t> (font size-32)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 </a:t>
            </a:r>
            <a:endParaRPr lang="en-US" sz="4400" dirty="0" smtClean="0">
              <a:solidFill>
                <a:schemeClr val="bg1"/>
              </a:solidFill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Name of the Department (font size-32)</a:t>
            </a:r>
            <a:endParaRPr lang="en-US" sz="4400" dirty="0" smtClean="0">
              <a:solidFill>
                <a:schemeClr val="bg1"/>
              </a:solidFill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Name of the Institute/Organization (font size-32)</a:t>
            </a:r>
            <a:endParaRPr lang="en-US" sz="4400" dirty="0" smtClean="0">
              <a:solidFill>
                <a:schemeClr val="bg1"/>
              </a:solidFill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/>
                <a:ea typeface="MS Mincho"/>
                <a:cs typeface="Times New Roman"/>
              </a:rPr>
              <a:t>Institute/Organization address (font size-32)</a:t>
            </a:r>
            <a:endParaRPr lang="en-US" sz="4400" dirty="0" smtClean="0">
              <a:solidFill>
                <a:schemeClr val="bg1"/>
              </a:solidFill>
              <a:latin typeface="Times New Roman"/>
              <a:ea typeface="SimSun"/>
              <a:cs typeface="Courier New"/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/>
                <a:ea typeface="SimSun"/>
              </a:rPr>
              <a:t>Email id of all the authors separated by comma</a:t>
            </a:r>
            <a:r>
              <a:rPr lang="en-US" sz="3200" b="1" dirty="0" smtClean="0">
                <a:solidFill>
                  <a:schemeClr val="bg1"/>
                </a:solidFill>
                <a:latin typeface="Times New Roman"/>
                <a:ea typeface="SimSun"/>
                <a:cs typeface="Courier New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/>
                <a:ea typeface="SimSun"/>
                <a:cs typeface="Courier New"/>
              </a:rPr>
              <a:t>(font size-32)</a:t>
            </a:r>
            <a:endParaRPr lang="en-IN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83123" y="1187359"/>
            <a:ext cx="2889382" cy="28894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NITM_Original from NITM webs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3123" y="1187359"/>
            <a:ext cx="2889382" cy="2889456"/>
          </a:xfrm>
          <a:prstGeom prst="rect">
            <a:avLst/>
          </a:prstGeom>
        </p:spPr>
      </p:pic>
      <p:sp>
        <p:nvSpPr>
          <p:cNvPr id="156" name="TextBox 155"/>
          <p:cNvSpPr txBox="1"/>
          <p:nvPr/>
        </p:nvSpPr>
        <p:spPr>
          <a:xfrm>
            <a:off x="763043" y="406545"/>
            <a:ext cx="6422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Conclave </a:t>
            </a:r>
            <a:r>
              <a:rPr lang="en-US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815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61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Courier New</vt:lpstr>
      <vt:lpstr>MS Mincho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SHARAT SARMAH</dc:creator>
  <cp:lastModifiedBy>Microsoft account</cp:lastModifiedBy>
  <cp:revision>135</cp:revision>
  <cp:lastPrinted>2020-02-03T06:50:17Z</cp:lastPrinted>
  <dcterms:created xsi:type="dcterms:W3CDTF">2006-08-16T00:00:00Z</dcterms:created>
  <dcterms:modified xsi:type="dcterms:W3CDTF">2024-02-02T05:53:35Z</dcterms:modified>
</cp:coreProperties>
</file>