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2A9"/>
    <a:srgbClr val="0D6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29EAC-CB7F-44A7-B4FC-1B80BF665AF1}" type="datetimeFigureOut">
              <a:rPr lang="en-IN" smtClean="0"/>
              <a:t>08-02-2024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F995C-2F29-420D-936D-DC3ADB4EC9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86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5796-AF36-2571-414B-9AA0795EB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AD7E8-73FA-F46D-AE06-9715F38E5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AA494-3B48-48F7-8DCA-931E5551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41FD-E0D0-4F90-A206-6EF385620D65}" type="datetime1">
              <a:rPr lang="en-IN" smtClean="0"/>
              <a:t>08-02-2024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322C0-AF7C-CC31-6279-4C257A86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E6193-64EA-E382-5F08-18587F8D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316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CB90-10AA-68C2-C3BA-8C3AD569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9AA2C-21BE-7B6D-1B5F-C9B67F556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63DC7-432D-691C-114B-09501A6D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3563-DEED-4FDE-AB15-4B08E2DB08D8}" type="datetime1">
              <a:rPr lang="en-IN" smtClean="0"/>
              <a:t>08-02-2024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AA443-5AA1-B9A1-4452-A7456D0C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4CFD6-5564-E0DB-8DB2-61C716BF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412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0CC68-F54E-9A6C-A03E-8FF076021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485B2-427A-3ADD-1BC6-F26696FD6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B6D8C-1E2E-8FA3-B993-10A1F884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1C37F-3D97-434E-A03E-9E7DCD15A0DD}" type="datetime1">
              <a:rPr lang="en-IN" smtClean="0"/>
              <a:t>08-02-2024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CDA7-55A1-D6FE-1CD2-154FA8DE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5A36-D50D-EA68-6698-84A56FFD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49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7142B-15F0-BC3A-97D9-A477E274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AA16-4B8C-BB73-4591-6A472EA9D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61B3-7E2C-1E79-A824-AC6F51F7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B09E-3768-40C9-A8F1-F47BB729FCB0}" type="datetime1">
              <a:rPr lang="en-IN" smtClean="0"/>
              <a:t>08-02-2024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255C7-C828-7C4A-FEAF-D0000254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027CE-55FB-E0A2-EFDC-43C05C3E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51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4703A-13E4-4F2A-75A3-BB5CF746F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A9D08-56AD-0EAC-23D3-94B76A82C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A7577-E82F-44B9-8695-B4AA4DB8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68F-2875-43E3-8358-BF4C24E73D62}" type="datetime1">
              <a:rPr lang="en-IN" smtClean="0"/>
              <a:t>08-02-2024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51831-EF35-C2B4-C5EE-E0A3DF40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B5093-CD3E-D300-AD69-9BB92625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8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3E489-0B3B-AA73-FEB4-5DF3E1E5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1AD0B-8D26-00E4-5DD8-385B1B127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79019-219D-A52A-C2E6-149FD6A6A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1A044-A6F7-7CF8-74E9-269846E2C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27F5-F26B-4AD3-9260-278CF1F153ED}" type="datetime1">
              <a:rPr lang="en-IN" smtClean="0"/>
              <a:t>08-02-2024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9701E-A09C-74C1-CBB5-927FD011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CFBBF-7525-DC18-ADAB-A2E947C2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74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29C9-0F60-D369-9B1C-AD3C4C90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277E7-8A28-F99D-2D10-829D9DB4A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37EE9-4E5D-8210-B8E4-68D54812B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C31629-6D57-8883-ABE0-1A506E0B5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90E7F-1274-D642-4522-8CE50CD22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05804-D290-9DF1-5F4B-B357732BB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E108-EC60-4655-B885-B48ADAA91BC9}" type="datetime1">
              <a:rPr lang="en-IN" smtClean="0"/>
              <a:t>08-02-2024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2676F-CB44-0EDF-92D7-5E65E170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35AC4-8AA0-660D-2002-D61C05086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471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3CF4-407C-24AC-CBBF-A5C75E894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DBA4F-00DA-84C2-9A3B-D1992761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35E8-E2E4-4FF1-9459-E7BD2F5CF27B}" type="datetime1">
              <a:rPr lang="en-IN" smtClean="0"/>
              <a:t>08-02-2024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C005A5-BF90-3FF4-4CB1-F9C9FB49B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E85E5-BDF4-5EE2-3942-DF06BEB6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34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F7CE83-7F56-0B61-FF9E-AA9B16C6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8629-0FEC-48A1-9AC3-746E09E19390}" type="datetime1">
              <a:rPr lang="en-IN" smtClean="0"/>
              <a:t>08-02-2024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C4648-5B5F-8738-CFF5-17C445A3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06E0B-35EA-CAC0-1F35-62F89C46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335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B112-D58E-E6DC-7B6E-20CF532D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080-1827-D975-E384-6C92CD63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9E2AA-B06D-68A6-08B1-DABC3982D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D018A-68B2-ACB2-D433-800A597C7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39E3-E285-4F63-A444-C59573D9218D}" type="datetime1">
              <a:rPr lang="en-IN" smtClean="0"/>
              <a:t>08-02-2024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A87B9-230B-67D6-F20D-BB663F184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08A67-A96A-0896-A917-21DCE675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1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DC8E-0946-0A7A-0548-904447F2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4E2AB8-764A-EF43-BB31-ECA78DD24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22570-68EC-76D8-3B15-C3B88E09A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3EF18-5363-7118-9F89-F2E10151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D0C67-5326-4908-B34C-F69ED7BEDB51}" type="datetime1">
              <a:rPr lang="en-IN" smtClean="0"/>
              <a:t>08-02-2024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34A03-5272-63B4-96BC-311F2CD1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CF375-9EF2-F8DD-0101-92DB60994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40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D48A4-7010-9DEC-D7BA-37D42992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4A7D1-4710-F951-C9A4-6CE3CC819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9722A-DDD8-B5B2-0BCD-8A0F83CC1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F08BC7-7604-4A76-B7D4-E4526D37E7D9}" type="datetime1">
              <a:rPr lang="en-IN" smtClean="0"/>
              <a:t>08-02-2024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FDF09-A3F9-3360-76E4-21DBB7660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0E86E-524A-E8A9-7963-F26AB322C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C1C51D-D142-49C8-B6BA-F18FEBB478B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70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483F478-E3F5-B767-29B6-A9154F2D8C0B}"/>
              </a:ext>
            </a:extLst>
          </p:cNvPr>
          <p:cNvSpPr txBox="1"/>
          <p:nvPr/>
        </p:nvSpPr>
        <p:spPr>
          <a:xfrm>
            <a:off x="182880" y="6358691"/>
            <a:ext cx="11938000" cy="369332"/>
          </a:xfrm>
          <a:prstGeom prst="rect">
            <a:avLst/>
          </a:prstGeom>
          <a:solidFill>
            <a:srgbClr val="0D66B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Conclave 2024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25786D-8460-63D3-FDFA-8AAAB3FDF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080" y="194093"/>
            <a:ext cx="11277600" cy="314452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Two-minute presentation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 name (Times New Roman, 54 Font size, Center Aligned 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E7074-D883-FD57-8956-30836D72A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3673158"/>
            <a:ext cx="4968240" cy="201644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: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Name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 No.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Aligned, Times New Roman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Uniformity of presenter and supervisor should be there.</a:t>
            </a: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BEB41A1-8823-B9E2-2B6F-FEAB1F83A6F2}"/>
              </a:ext>
            </a:extLst>
          </p:cNvPr>
          <p:cNvSpPr txBox="1">
            <a:spLocks/>
          </p:cNvSpPr>
          <p:nvPr/>
        </p:nvSpPr>
        <p:spPr>
          <a:xfrm>
            <a:off x="7040882" y="3840431"/>
            <a:ext cx="4968240" cy="20164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 (s):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XYZ,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Designation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two supervisors, then the font size may be reduced, but the text should be readable.</a:t>
            </a:r>
          </a:p>
          <a:p>
            <a:pPr algn="r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blue gear with a symbol and a candle&#10;&#10;Description automatically generated">
            <a:extLst>
              <a:ext uri="{FF2B5EF4-FFF2-40B4-BE49-F238E27FC236}">
                <a16:creationId xmlns:a16="http://schemas.microsoft.com/office/drawing/2014/main" id="{4656B451-D614-D633-74C8-453446269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119"/>
            <a:ext cx="1219199" cy="120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5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F428D-73A1-5D0E-3CBF-B5C8F74A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(Times New Roman, 44 Font Size)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823E1-E186-D2DA-F85A-EBCAD4B2E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should be point-wise, and may contain images, table,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time will be of 2 minutes only.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is expected to demonstrate the research area, research background, and potential scope of work.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Roman, Font size: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may increase or decrease based on aesthetic requirements. However, everything should be readable.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 NOTE: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2-minute thesis presentation is mandatory for all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 students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are yet to complete PhD. Registration and admitted before Autumn 2023</a:t>
            </a:r>
          </a:p>
          <a:p>
            <a:pPr lvl="1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50DF4-4605-A165-34E1-1027DCBC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2</a:t>
            </a:fld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975FDA-6EBB-5CFB-0EF0-02363D809D57}"/>
              </a:ext>
            </a:extLst>
          </p:cNvPr>
          <p:cNvSpPr txBox="1"/>
          <p:nvPr/>
        </p:nvSpPr>
        <p:spPr>
          <a:xfrm>
            <a:off x="182880" y="6358691"/>
            <a:ext cx="11938000" cy="369332"/>
          </a:xfrm>
          <a:prstGeom prst="rect">
            <a:avLst/>
          </a:prstGeom>
          <a:solidFill>
            <a:srgbClr val="0D66B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Conclave 2024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60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66D42-C876-63E9-A14A-88BF217B9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6400"/>
            <a:ext cx="4221480" cy="5770563"/>
          </a:xfrm>
        </p:spPr>
        <p:txBody>
          <a:bodyPr/>
          <a:lstStyle/>
          <a:p>
            <a:r>
              <a:rPr lang="en-US" dirty="0"/>
              <a:t>Number of Slide and Layout can be arranged in as per the individual requirement of participants</a:t>
            </a:r>
          </a:p>
          <a:p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The present time should not exceed 2 minutes.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Figures, Tables, and graphs and data presented should be clearly visible.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931408-7DA4-620C-9EAE-6B92011E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3</a:t>
            </a:fld>
            <a:endParaRPr lang="en-IN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F09971B-5E58-B431-80CC-BC5B7DEF5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749" y="1452721"/>
            <a:ext cx="6299702" cy="36779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46570E-9D17-64A7-BF16-CAB62837CEDA}"/>
              </a:ext>
            </a:extLst>
          </p:cNvPr>
          <p:cNvSpPr txBox="1"/>
          <p:nvPr/>
        </p:nvSpPr>
        <p:spPr>
          <a:xfrm>
            <a:off x="182880" y="6358691"/>
            <a:ext cx="11938000" cy="369332"/>
          </a:xfrm>
          <a:prstGeom prst="rect">
            <a:avLst/>
          </a:prstGeom>
          <a:solidFill>
            <a:srgbClr val="0D66B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Conclave 2024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16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05CA1-30C0-3509-6DCC-DAB047DC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55E0B-A541-C3F0-1ED0-6CF066B35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Reference shall be numbered, reference style is flexible and upon the choice of participant.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However, should be uniform.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3811A-D05F-BC81-478B-C21C8933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4</a:t>
            </a:fld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C90D7-4B92-A483-AB02-657B00660AE4}"/>
              </a:ext>
            </a:extLst>
          </p:cNvPr>
          <p:cNvSpPr txBox="1"/>
          <p:nvPr/>
        </p:nvSpPr>
        <p:spPr>
          <a:xfrm>
            <a:off x="182880" y="6358691"/>
            <a:ext cx="11938000" cy="369332"/>
          </a:xfrm>
          <a:prstGeom prst="rect">
            <a:avLst/>
          </a:prstGeom>
          <a:solidFill>
            <a:srgbClr val="0D66B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Conclave 2024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8293-DD9B-B22D-C071-03375A20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2098913"/>
            <a:ext cx="11099800" cy="198183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0C62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n-US" sz="6600" b="1" dirty="0">
                <a:solidFill>
                  <a:srgbClr val="0C62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</a:t>
            </a:r>
            <a:endParaRPr lang="en-IN" sz="6600" b="1" dirty="0">
              <a:solidFill>
                <a:srgbClr val="0C62A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8A13D-2AEE-3A82-D9B8-06B27195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C51D-D142-49C8-B6BA-F18FEBB478BB}" type="slidenum">
              <a:rPr lang="en-IN" smtClean="0"/>
              <a:t>5</a:t>
            </a:fld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A84247-CE14-2E0F-9ED4-393221948E6D}"/>
              </a:ext>
            </a:extLst>
          </p:cNvPr>
          <p:cNvSpPr txBox="1"/>
          <p:nvPr/>
        </p:nvSpPr>
        <p:spPr>
          <a:xfrm>
            <a:off x="182880" y="6358691"/>
            <a:ext cx="11938000" cy="369332"/>
          </a:xfrm>
          <a:prstGeom prst="rect">
            <a:avLst/>
          </a:prstGeom>
          <a:solidFill>
            <a:srgbClr val="0D66B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Conclave 2024</a:t>
            </a:r>
            <a:endParaRPr lang="en-I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36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  <wetp:taskpane dockstate="right" visibility="0" width="525" row="2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2676FB3A-01B6-4978-9BC5-7218104666EC}">
  <we:reference id="wa200005566" version="3.0.0.2" store="en-U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D9C5DF41-352D-411B-B12F-F5985F6429B8}">
  <we:reference id="wa104178141" version="4.3.3.0" store="en-IN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259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A Two-minute presentation on Topic name (Times New Roman, 54 Font size, Center Aligned )</vt:lpstr>
      <vt:lpstr>Content (Times New Roman, 44 Font Size)</vt:lpstr>
      <vt:lpstr>PowerPoint Presentation</vt:lpstr>
      <vt:lpstr>Reference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Two-minute presentation on Topic name (Times New Roman, 54 Font size, Center Aligned )</dc:title>
  <dc:creator>Pradeep Kumar Gautam</dc:creator>
  <cp:lastModifiedBy>Pradeep Kumar Gautam</cp:lastModifiedBy>
  <cp:revision>1</cp:revision>
  <dcterms:created xsi:type="dcterms:W3CDTF">2024-02-08T06:12:31Z</dcterms:created>
  <dcterms:modified xsi:type="dcterms:W3CDTF">2024-02-08T07:06:23Z</dcterms:modified>
</cp:coreProperties>
</file>